
<file path=[Content_Types].xml><?xml version="1.0" encoding="utf-8"?>
<Types xmlns="http://schemas.openxmlformats.org/package/2006/content-types"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2" r:id="rId3"/>
    <p:sldId id="271" r:id="rId4"/>
    <p:sldId id="262" r:id="rId5"/>
    <p:sldId id="276" r:id="rId6"/>
    <p:sldId id="275" r:id="rId7"/>
    <p:sldId id="273" r:id="rId8"/>
    <p:sldId id="277" r:id="rId9"/>
    <p:sldId id="278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2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10.mp4>
</file>

<file path=ppt/media/media2.mp4>
</file>

<file path=ppt/media/media3.m4a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ckground_das_intros_com_áudi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612132"/>
            <a:ext cx="6771405" cy="203668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3021842" y="2532740"/>
            <a:ext cx="6506909" cy="2195473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3021843" y="2532740"/>
            <a:ext cx="6506909" cy="2195473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</p:spTree>
    <p:extLst>
      <p:ext uri="{BB962C8B-B14F-4D97-AF65-F5344CB8AC3E}">
        <p14:creationId xmlns:p14="http://schemas.microsoft.com/office/powerpoint/2010/main" val="9319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90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1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0"/>
          <p:bldP spid="7" grpId="1"/>
          <p:bldP spid="7" grpId="2"/>
          <p:bldP spid="8" grpId="0"/>
          <p:bldP spid="11" grpId="0"/>
          <p:bldP spid="14" grpId="0"/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2"/>
          <p:bldP spid="8" grpId="0"/>
          <p:bldP spid="11" grpId="0"/>
          <p:bldP spid="14" grpId="0"/>
          <p:bldP spid="15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686767" y="2151727"/>
            <a:ext cx="4897495" cy="255454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Função do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2º grau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3634428" y="2828835"/>
            <a:ext cx="4923143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Significados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ção">
            <a:hlinkClick r:id="" action="ppaction://media"/>
            <a:extLst>
              <a:ext uri="{FF2B5EF4-FFF2-40B4-BE49-F238E27FC236}">
                <a16:creationId xmlns:a16="http://schemas.microsoft.com/office/drawing/2014/main" id="{A0A1FF34-5C13-4BFB-B16B-4CFD79C08F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egundoGrau">
            <a:hlinkClick r:id="" action="ppaction://media"/>
            <a:extLst>
              <a:ext uri="{FF2B5EF4-FFF2-40B4-BE49-F238E27FC236}">
                <a16:creationId xmlns:a16="http://schemas.microsoft.com/office/drawing/2014/main" id="{CB6A9F68-18B2-4F68-930B-D4047285D2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02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presentação">
            <a:hlinkClick r:id="" action="ppaction://media"/>
            <a:extLst>
              <a:ext uri="{FF2B5EF4-FFF2-40B4-BE49-F238E27FC236}">
                <a16:creationId xmlns:a16="http://schemas.microsoft.com/office/drawing/2014/main" id="{56D1F9D4-A8A5-42FE-81D2-53B5923B47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79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áfico">
            <a:hlinkClick r:id="" action="ppaction://media"/>
            <a:extLst>
              <a:ext uri="{FF2B5EF4-FFF2-40B4-BE49-F238E27FC236}">
                <a16:creationId xmlns:a16="http://schemas.microsoft.com/office/drawing/2014/main" id="{3BC9429A-426D-4DA7-9EB0-A0D13C7F75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08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troduçãoAParabola">
            <a:hlinkClick r:id="" action="ppaction://media"/>
            <a:extLst>
              <a:ext uri="{FF2B5EF4-FFF2-40B4-BE49-F238E27FC236}">
                <a16:creationId xmlns:a16="http://schemas.microsoft.com/office/drawing/2014/main" id="{40D46CF5-3121-4EEF-B39D-60B64BD207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32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rabolaGeral">
            <a:hlinkClick r:id="" action="ppaction://media"/>
            <a:extLst>
              <a:ext uri="{FF2B5EF4-FFF2-40B4-BE49-F238E27FC236}">
                <a16:creationId xmlns:a16="http://schemas.microsoft.com/office/drawing/2014/main" id="{F0CD78BB-A709-481C-A4BA-146ED2C676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96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32</Words>
  <Application>Microsoft Office PowerPoint</Application>
  <PresentationFormat>Widescreen</PresentationFormat>
  <Paragraphs>12</Paragraphs>
  <Slides>9</Slides>
  <Notes>0</Notes>
  <HiddenSlides>0</HiddenSlides>
  <MMClips>11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28</cp:revision>
  <dcterms:created xsi:type="dcterms:W3CDTF">2020-08-26T17:24:15Z</dcterms:created>
  <dcterms:modified xsi:type="dcterms:W3CDTF">2021-05-24T10:20:24Z</dcterms:modified>
</cp:coreProperties>
</file>